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65" r:id="rId2"/>
    <p:sldId id="268" r:id="rId3"/>
    <p:sldId id="263" r:id="rId4"/>
    <p:sldId id="270" r:id="rId5"/>
    <p:sldId id="271" r:id="rId6"/>
    <p:sldId id="272" r:id="rId7"/>
    <p:sldId id="275" r:id="rId8"/>
    <p:sldId id="273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614" y="-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EC6C-96E1-4080-AF5B-625CB8DEC1B2}" type="datetimeFigureOut">
              <a:rPr lang="en-CA" smtClean="0"/>
              <a:pPr/>
              <a:t>21/11/2011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0F9BB-D3A1-4A58-9055-4F01D1A313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193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414A92B-819D-48EC-9C14-BB3106BB8F55}" type="slidenum">
              <a:rPr lang="en-US"/>
              <a:pPr/>
              <a:t>4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F9C7309-E2D7-4FE3-BB65-DBCD22736D94}" type="slidenum">
              <a:rPr lang="en-US"/>
              <a:pPr/>
              <a:t>5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1A869D-6CFD-41E4-B973-DF87F0ED68B6}" type="slidenum">
              <a:rPr lang="en-US"/>
              <a:pPr/>
              <a:t>6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7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4407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4407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4407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4407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44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E63B37C-CF67-4BF8-B809-9004F20D7A6F}" type="slidenum">
              <a:rPr lang="en-US"/>
              <a:pPr/>
              <a:t>8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486400"/>
            <a:ext cx="8610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248400"/>
            <a:ext cx="6858000" cy="533400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0480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480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talking and sharing come naturally to use as social beings, why do students in traditional classrooms spend so much time in silent learning or in individual activities?</a:t>
            </a:r>
          </a:p>
          <a:p>
            <a:r>
              <a:rPr lang="en-US" dirty="0" smtClean="0"/>
              <a:t>What can teachers do to encourage brainstorming and discourage criticism in the classroom?</a:t>
            </a:r>
          </a:p>
          <a:p>
            <a:r>
              <a:rPr lang="en-US" dirty="0" smtClean="0"/>
              <a:t>How do the six levels of Bloom’s taxonomy of cognitive learning domains apply to instruction and brainstorming?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Bloom’s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Which one was the easiest to write?</a:t>
            </a:r>
          </a:p>
          <a:p>
            <a:r>
              <a:rPr lang="en-US" sz="4000" dirty="0" smtClean="0"/>
              <a:t>Which level(s) are most difficult to address in your lessons?</a:t>
            </a:r>
          </a:p>
          <a:p>
            <a:r>
              <a:rPr lang="en-US" sz="4000" dirty="0" smtClean="0"/>
              <a:t>Which levels engage the learner? Why?</a:t>
            </a:r>
          </a:p>
          <a:p>
            <a:r>
              <a:rPr lang="en-US" sz="4000" dirty="0" smtClean="0"/>
              <a:t>Which levels are the hardest to prepare for?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Brainstorming  and discussion use verbal linguistic intelligence and engage the auditory learning style.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They reinforce active learning and allow students to solve and explore problems in collaborative groups. 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Learning increases when students have the opportunity to talk about it in their own words.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14437D0-3F39-4D1C-99CE-2285F06D10CD}" type="slidenum">
              <a:rPr lang="en-US"/>
              <a:pPr/>
              <a:t>4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65125"/>
            <a:ext cx="8077200" cy="1311275"/>
          </a:xfrm>
        </p:spPr>
        <p:txBody>
          <a:bodyPr/>
          <a:lstStyle/>
          <a:p>
            <a:pPr eaLnBrk="1" hangingPunct="1"/>
            <a:r>
              <a:rPr lang="en-US" dirty="0" smtClean="0"/>
              <a:t>Acrobats, Grandmas, and Ivan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2292" name="Picture 3" descr="auriana_presentation_0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t="43932" r="-127" b="4904"/>
          <a:stretch>
            <a:fillRect/>
          </a:stretch>
        </p:blipFill>
        <p:spPr>
          <a:xfrm>
            <a:off x="467544" y="1700808"/>
            <a:ext cx="8155356" cy="3816424"/>
          </a:xfrm>
          <a:noFill/>
        </p:spPr>
      </p:pic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76463" y="5854700"/>
            <a:ext cx="57467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/>
              <a:t>Reproduced with permission (pending) from M. Burns, </a:t>
            </a:r>
            <a:r>
              <a:rPr lang="en-US" sz="1000" i="1"/>
              <a:t>50 Problem-Solving Lessons: Grades 1-6: The Best From 10 Years of Math Solutions Newsletters</a:t>
            </a:r>
            <a:r>
              <a:rPr lang="en-US" sz="1000"/>
              <a:t> (Sausalito, CA: Math Solutions Publications, 1996), p. 133.</a:t>
            </a:r>
          </a:p>
        </p:txBody>
      </p:sp>
    </p:spTree>
    <p:extLst>
      <p:ext uri="{BB962C8B-B14F-4D97-AF65-F5344CB8AC3E}">
        <p14:creationId xmlns:p14="http://schemas.microsoft.com/office/powerpoint/2010/main" val="37628658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5AC2774-CFCA-42D3-A26B-0A74F7F04C25}" type="slidenum">
              <a:rPr lang="en-US"/>
              <a:pPr/>
              <a:t>5</a:t>
            </a:fld>
            <a:endParaRPr lang="en-US"/>
          </a:p>
        </p:txBody>
      </p:sp>
      <p:pic>
        <p:nvPicPr>
          <p:cNvPr id="286722" name="Picture 2" descr="auriana_presentation_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09800"/>
            <a:ext cx="471487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auriana_presentation_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9700"/>
            <a:ext cx="5334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24" name="Picture 4" descr="auriana_presentation_0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78288"/>
            <a:ext cx="53498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2143125" y="6323013"/>
            <a:ext cx="57467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/>
              <a:t>Reproduced with permission (pending) from M. Burns, </a:t>
            </a:r>
            <a:r>
              <a:rPr lang="en-US" sz="1000" i="1"/>
              <a:t>50 Problem-Solving Lessons: Grades 1-6: The Best From 10 Years of Math Solutions Newsletters</a:t>
            </a:r>
            <a:r>
              <a:rPr lang="en-US" sz="1000"/>
              <a:t> (Sausalito, CA: Math Solutions Publications, 1996), p. 134.</a:t>
            </a:r>
          </a:p>
        </p:txBody>
      </p:sp>
    </p:spTree>
    <p:extLst>
      <p:ext uri="{BB962C8B-B14F-4D97-AF65-F5344CB8AC3E}">
        <p14:creationId xmlns:p14="http://schemas.microsoft.com/office/powerpoint/2010/main" val="412020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CCBB0C9-F7A9-400E-94F8-4CEDD27E866B}" type="slidenum">
              <a:rPr lang="en-US"/>
              <a:pPr/>
              <a:t>6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Problem Solving with Acrobats, Grandmas, and Ivan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How did the activity involve you in problem solving?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How might this be a worthwhile activity for students?</a:t>
            </a:r>
          </a:p>
        </p:txBody>
      </p:sp>
    </p:spTree>
    <p:extLst>
      <p:ext uri="{BB962C8B-B14F-4D97-AF65-F5344CB8AC3E}">
        <p14:creationId xmlns:p14="http://schemas.microsoft.com/office/powerpoint/2010/main" val="4271312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Brainstorm Math Talks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 is learning enhanced when you let students discuss the different ways they solved a problem?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7770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379FD2C-FC57-43AE-B6F2-01B98676E5F3}" type="slidenum">
              <a:rPr lang="en-US"/>
              <a:pPr/>
              <a:t>8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Are We Dealing With This?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need to explore </a:t>
            </a:r>
            <a:r>
              <a:rPr lang="en-US" b="1" smtClean="0">
                <a:solidFill>
                  <a:schemeClr val="tx2"/>
                </a:solidFill>
              </a:rPr>
              <a:t>problem solving situations</a:t>
            </a:r>
            <a:r>
              <a:rPr lang="en-US" smtClean="0"/>
              <a:t> in order to develop </a:t>
            </a:r>
            <a:r>
              <a:rPr lang="en-US" b="1" smtClean="0">
                <a:solidFill>
                  <a:schemeClr val="tx2"/>
                </a:solidFill>
              </a:rPr>
              <a:t>personal strategies</a:t>
            </a:r>
            <a:r>
              <a:rPr lang="en-US" smtClean="0"/>
              <a:t> and become mathematically literate. They must realize that it is acceptable to solve problems in a variety of ways and that a variety of solutions may be acceptable.</a:t>
            </a:r>
          </a:p>
          <a:p>
            <a:pPr lvl="4" eaLnBrk="1" hangingPunct="1"/>
            <a:endParaRPr lang="en-US" smtClean="0"/>
          </a:p>
          <a:p>
            <a:pPr lvl="4" algn="r" eaLnBrk="1" hangingPunct="1"/>
            <a:r>
              <a:rPr lang="en-US" smtClean="0"/>
              <a:t>Alberta Education, p.2</a:t>
            </a:r>
          </a:p>
        </p:txBody>
      </p:sp>
    </p:spTree>
    <p:extLst>
      <p:ext uri="{BB962C8B-B14F-4D97-AF65-F5344CB8AC3E}">
        <p14:creationId xmlns:p14="http://schemas.microsoft.com/office/powerpoint/2010/main" val="6674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Think about 3 ways you might integrate brainstorming and discussion into your </a:t>
            </a:r>
            <a:r>
              <a:rPr lang="en-CA" smtClean="0"/>
              <a:t>daily lessons. 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3314507"/>
      </p:ext>
    </p:extLst>
  </p:cSld>
  <p:clrMapOvr>
    <a:masterClrMapping/>
  </p:clrMapOvr>
</p:sld>
</file>

<file path=ppt/theme/theme1.xml><?xml version="1.0" encoding="utf-8"?>
<a:theme xmlns:a="http://schemas.openxmlformats.org/drawingml/2006/main" name="JumpingGoldfish PowerPlugs Templates for PowerPoi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JumpingGoldfish PowerPlugs Templates for PowerPoint</Template>
  <TotalTime>126</TotalTime>
  <Words>369</Words>
  <Application>Microsoft Office PowerPoint</Application>
  <PresentationFormat>On-screen Show (4:3)</PresentationFormat>
  <Paragraphs>37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JumpingGoldfish PowerPlugs Templates for PowerPoint</vt:lpstr>
      <vt:lpstr>Large Group</vt:lpstr>
      <vt:lpstr>Large Group Bloom’s Debrief</vt:lpstr>
      <vt:lpstr>Brainstorming</vt:lpstr>
      <vt:lpstr>Acrobats, Grandmas, and Ivan </vt:lpstr>
      <vt:lpstr>PowerPoint Presentation</vt:lpstr>
      <vt:lpstr>Problem Solving with Acrobats, Grandmas, and Ivan</vt:lpstr>
      <vt:lpstr>Brainstorm Math Talks</vt:lpstr>
      <vt:lpstr>Why Are We Dealing With This?</vt:lpstr>
      <vt:lpstr>Application</vt:lpstr>
    </vt:vector>
  </TitlesOfParts>
  <Company>RDCRD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Central Office Staff</dc:creator>
  <cp:lastModifiedBy>Isaac Hanna</cp:lastModifiedBy>
  <cp:revision>24</cp:revision>
  <dcterms:created xsi:type="dcterms:W3CDTF">2009-06-16T20:47:02Z</dcterms:created>
  <dcterms:modified xsi:type="dcterms:W3CDTF">2011-11-21T19:46:23Z</dcterms:modified>
</cp:coreProperties>
</file>